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E3"/>
    <a:srgbClr val="F6A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'ESPER Association" userId="4062909d9c04b5d2" providerId="LiveId" clId="{0E7C3172-2CD1-4CAF-BBEF-C87292FE1AF0}"/>
    <pc:docChg chg="custSel delSld modSld">
      <pc:chgData name="L'ESPER Association" userId="4062909d9c04b5d2" providerId="LiveId" clId="{0E7C3172-2CD1-4CAF-BBEF-C87292FE1AF0}" dt="2020-02-14T12:19:49.787" v="43" actId="2696"/>
      <pc:docMkLst>
        <pc:docMk/>
      </pc:docMkLst>
      <pc:sldChg chg="addSp delSp modSp">
        <pc:chgData name="L'ESPER Association" userId="4062909d9c04b5d2" providerId="LiveId" clId="{0E7C3172-2CD1-4CAF-BBEF-C87292FE1AF0}" dt="2020-02-14T12:19:27.253" v="42" actId="1076"/>
        <pc:sldMkLst>
          <pc:docMk/>
          <pc:sldMk cId="162191047" sldId="256"/>
        </pc:sldMkLst>
        <pc:spChg chg="mod">
          <ac:chgData name="L'ESPER Association" userId="4062909d9c04b5d2" providerId="LiveId" clId="{0E7C3172-2CD1-4CAF-BBEF-C87292FE1AF0}" dt="2020-02-14T12:18:56.609" v="21" actId="1076"/>
          <ac:spMkLst>
            <pc:docMk/>
            <pc:sldMk cId="162191047" sldId="256"/>
            <ac:spMk id="6" creationId="{DE1E8C26-B6BF-4889-AE5F-938643B64B6E}"/>
          </ac:spMkLst>
        </pc:spChg>
        <pc:spChg chg="mod">
          <ac:chgData name="L'ESPER Association" userId="4062909d9c04b5d2" providerId="LiveId" clId="{0E7C3172-2CD1-4CAF-BBEF-C87292FE1AF0}" dt="2020-02-14T12:19:27.253" v="42" actId="1076"/>
          <ac:spMkLst>
            <pc:docMk/>
            <pc:sldMk cId="162191047" sldId="256"/>
            <ac:spMk id="8" creationId="{B15B82DD-BF51-4DED-A1F2-0713BD52B4AE}"/>
          </ac:spMkLst>
        </pc:spChg>
        <pc:spChg chg="mod">
          <ac:chgData name="L'ESPER Association" userId="4062909d9c04b5d2" providerId="LiveId" clId="{0E7C3172-2CD1-4CAF-BBEF-C87292FE1AF0}" dt="2020-02-14T12:19:22.325" v="41" actId="404"/>
          <ac:spMkLst>
            <pc:docMk/>
            <pc:sldMk cId="162191047" sldId="256"/>
            <ac:spMk id="13" creationId="{DE8B1562-D81F-4631-9B84-9811688BA6D9}"/>
          </ac:spMkLst>
        </pc:spChg>
        <pc:spChg chg="add mod">
          <ac:chgData name="L'ESPER Association" userId="4062909d9c04b5d2" providerId="LiveId" clId="{0E7C3172-2CD1-4CAF-BBEF-C87292FE1AF0}" dt="2020-02-14T12:19:13.662" v="39" actId="1076"/>
          <ac:spMkLst>
            <pc:docMk/>
            <pc:sldMk cId="162191047" sldId="256"/>
            <ac:spMk id="19" creationId="{9A73E2E3-72FB-4F82-9B54-8EAC2C2E2C0F}"/>
          </ac:spMkLst>
        </pc:spChg>
        <pc:picChg chg="mod">
          <ac:chgData name="L'ESPER Association" userId="4062909d9c04b5d2" providerId="LiveId" clId="{0E7C3172-2CD1-4CAF-BBEF-C87292FE1AF0}" dt="2020-02-14T11:02:42.633" v="2" actId="1076"/>
          <ac:picMkLst>
            <pc:docMk/>
            <pc:sldMk cId="162191047" sldId="256"/>
            <ac:picMk id="7" creationId="{8D54E8E1-647E-4B8D-8AE1-EB7B5747040D}"/>
          </ac:picMkLst>
        </pc:picChg>
        <pc:picChg chg="mod">
          <ac:chgData name="L'ESPER Association" userId="4062909d9c04b5d2" providerId="LiveId" clId="{0E7C3172-2CD1-4CAF-BBEF-C87292FE1AF0}" dt="2020-02-14T11:02:38.453" v="1" actId="1076"/>
          <ac:picMkLst>
            <pc:docMk/>
            <pc:sldMk cId="162191047" sldId="256"/>
            <ac:picMk id="9" creationId="{BC72A006-DE53-46FD-B921-3F7EC638EFD1}"/>
          </ac:picMkLst>
        </pc:picChg>
        <pc:picChg chg="mod">
          <ac:chgData name="L'ESPER Association" userId="4062909d9c04b5d2" providerId="LiveId" clId="{0E7C3172-2CD1-4CAF-BBEF-C87292FE1AF0}" dt="2020-02-14T12:16:17.521" v="3" actId="1076"/>
          <ac:picMkLst>
            <pc:docMk/>
            <pc:sldMk cId="162191047" sldId="256"/>
            <ac:picMk id="15" creationId="{BD42595F-8A3E-43EA-8F9B-CFA43E25FA4F}"/>
          </ac:picMkLst>
        </pc:picChg>
        <pc:picChg chg="add del mod">
          <ac:chgData name="L'ESPER Association" userId="4062909d9c04b5d2" providerId="LiveId" clId="{0E7C3172-2CD1-4CAF-BBEF-C87292FE1AF0}" dt="2020-02-14T12:16:57.258" v="6" actId="478"/>
          <ac:picMkLst>
            <pc:docMk/>
            <pc:sldMk cId="162191047" sldId="256"/>
            <ac:picMk id="16" creationId="{E86685BF-7DE2-4B4F-AAE3-68E1A132E13D}"/>
          </ac:picMkLst>
        </pc:picChg>
        <pc:picChg chg="add del mod">
          <ac:chgData name="L'ESPER Association" userId="4062909d9c04b5d2" providerId="LiveId" clId="{0E7C3172-2CD1-4CAF-BBEF-C87292FE1AF0}" dt="2020-02-14T12:18:11.483" v="16" actId="478"/>
          <ac:picMkLst>
            <pc:docMk/>
            <pc:sldMk cId="162191047" sldId="256"/>
            <ac:picMk id="17" creationId="{97B8A083-9F82-461C-B94C-D7E3AF2EA904}"/>
          </ac:picMkLst>
        </pc:picChg>
        <pc:picChg chg="add mod">
          <ac:chgData name="L'ESPER Association" userId="4062909d9c04b5d2" providerId="LiveId" clId="{0E7C3172-2CD1-4CAF-BBEF-C87292FE1AF0}" dt="2020-02-14T12:18:48.135" v="20" actId="1076"/>
          <ac:picMkLst>
            <pc:docMk/>
            <pc:sldMk cId="162191047" sldId="256"/>
            <ac:picMk id="18" creationId="{4D7FB812-507B-4599-8913-FBD42F0A0AC9}"/>
          </ac:picMkLst>
        </pc:picChg>
      </pc:sldChg>
      <pc:sldChg chg="del">
        <pc:chgData name="L'ESPER Association" userId="4062909d9c04b5d2" providerId="LiveId" clId="{0E7C3172-2CD1-4CAF-BBEF-C87292FE1AF0}" dt="2020-02-14T12:19:49.787" v="43" actId="2696"/>
        <pc:sldMkLst>
          <pc:docMk/>
          <pc:sldMk cId="2268185076" sldId="257"/>
        </pc:sldMkLst>
      </pc:sldChg>
    </pc:docChg>
  </pc:docChgLst>
  <pc:docChgLst>
    <pc:chgData name="L'ESPER Association" userId="4062909d9c04b5d2" providerId="LiveId" clId="{56F6D8E3-B3BF-4560-B12A-D6BDA89EDDE8}"/>
    <pc:docChg chg="modSld">
      <pc:chgData name="L'ESPER Association" userId="4062909d9c04b5d2" providerId="LiveId" clId="{56F6D8E3-B3BF-4560-B12A-D6BDA89EDDE8}" dt="2020-03-11T10:08:01.834" v="5" actId="20577"/>
      <pc:docMkLst>
        <pc:docMk/>
      </pc:docMkLst>
      <pc:sldChg chg="modSp mod">
        <pc:chgData name="L'ESPER Association" userId="4062909d9c04b5d2" providerId="LiveId" clId="{56F6D8E3-B3BF-4560-B12A-D6BDA89EDDE8}" dt="2020-03-11T10:08:01.834" v="5" actId="20577"/>
        <pc:sldMkLst>
          <pc:docMk/>
          <pc:sldMk cId="162191047" sldId="256"/>
        </pc:sldMkLst>
        <pc:spChg chg="mod">
          <ac:chgData name="L'ESPER Association" userId="4062909d9c04b5d2" providerId="LiveId" clId="{56F6D8E3-B3BF-4560-B12A-D6BDA89EDDE8}" dt="2020-03-11T10:08:01.834" v="5" actId="20577"/>
          <ac:spMkLst>
            <pc:docMk/>
            <pc:sldMk cId="162191047" sldId="256"/>
            <ac:spMk id="19" creationId="{9A73E2E3-72FB-4F82-9B54-8EAC2C2E2C0F}"/>
          </ac:spMkLst>
        </pc:spChg>
      </pc:sldChg>
    </pc:docChg>
  </pc:docChgLst>
  <pc:docChgLst>
    <pc:chgData name="L'ESPER Association" userId="4062909d9c04b5d2" providerId="LiveId" clId="{46067258-BB39-43DB-8734-EB979822B9C5}"/>
    <pc:docChg chg="undo redo custSel modSld">
      <pc:chgData name="L'ESPER Association" userId="4062909d9c04b5d2" providerId="LiveId" clId="{46067258-BB39-43DB-8734-EB979822B9C5}" dt="2020-02-18T15:23:08.727" v="85" actId="1035"/>
      <pc:docMkLst>
        <pc:docMk/>
      </pc:docMkLst>
      <pc:sldChg chg="addSp delSp modSp">
        <pc:chgData name="L'ESPER Association" userId="4062909d9c04b5d2" providerId="LiveId" clId="{46067258-BB39-43DB-8734-EB979822B9C5}" dt="2020-02-18T15:23:08.727" v="85" actId="1035"/>
        <pc:sldMkLst>
          <pc:docMk/>
          <pc:sldMk cId="162191047" sldId="256"/>
        </pc:sldMkLst>
        <pc:spChg chg="mod">
          <ac:chgData name="L'ESPER Association" userId="4062909d9c04b5d2" providerId="LiveId" clId="{46067258-BB39-43DB-8734-EB979822B9C5}" dt="2020-02-17T12:52:34.346" v="8" actId="14100"/>
          <ac:spMkLst>
            <pc:docMk/>
            <pc:sldMk cId="162191047" sldId="256"/>
            <ac:spMk id="4" creationId="{1F5EEBB0-0D63-41DD-A96F-BA27B1D2FEA2}"/>
          </ac:spMkLst>
        </pc:spChg>
        <pc:spChg chg="mod">
          <ac:chgData name="L'ESPER Association" userId="4062909d9c04b5d2" providerId="LiveId" clId="{46067258-BB39-43DB-8734-EB979822B9C5}" dt="2020-02-18T15:23:08.727" v="85" actId="1035"/>
          <ac:spMkLst>
            <pc:docMk/>
            <pc:sldMk cId="162191047" sldId="256"/>
            <ac:spMk id="10" creationId="{7C6CF52C-4C38-4800-9298-1019F478DC7B}"/>
          </ac:spMkLst>
        </pc:spChg>
        <pc:spChg chg="mod">
          <ac:chgData name="L'ESPER Association" userId="4062909d9c04b5d2" providerId="LiveId" clId="{46067258-BB39-43DB-8734-EB979822B9C5}" dt="2020-02-18T15:23:08.727" v="85" actId="1035"/>
          <ac:spMkLst>
            <pc:docMk/>
            <pc:sldMk cId="162191047" sldId="256"/>
            <ac:spMk id="12" creationId="{574BE9E2-A69F-4049-BFA5-32BB9C623097}"/>
          </ac:spMkLst>
        </pc:spChg>
        <pc:grpChg chg="add del mod">
          <ac:chgData name="L'ESPER Association" userId="4062909d9c04b5d2" providerId="LiveId" clId="{46067258-BB39-43DB-8734-EB979822B9C5}" dt="2020-02-18T15:23:03.656" v="66" actId="478"/>
          <ac:grpSpMkLst>
            <pc:docMk/>
            <pc:sldMk cId="162191047" sldId="256"/>
            <ac:grpSpMk id="14" creationId="{66BD8DC2-33FD-42CE-B34A-24873A2E6C2D}"/>
          </ac:grpSpMkLst>
        </pc:grpChg>
        <pc:picChg chg="mod">
          <ac:chgData name="L'ESPER Association" userId="4062909d9c04b5d2" providerId="LiveId" clId="{46067258-BB39-43DB-8734-EB979822B9C5}" dt="2020-02-18T15:23:08.727" v="85" actId="1035"/>
          <ac:picMkLst>
            <pc:docMk/>
            <pc:sldMk cId="162191047" sldId="256"/>
            <ac:picMk id="7" creationId="{8D54E8E1-647E-4B8D-8AE1-EB7B5747040D}"/>
          </ac:picMkLst>
        </pc:picChg>
        <pc:picChg chg="mod">
          <ac:chgData name="L'ESPER Association" userId="4062909d9c04b5d2" providerId="LiveId" clId="{46067258-BB39-43DB-8734-EB979822B9C5}" dt="2020-02-18T15:23:08.727" v="85" actId="1035"/>
          <ac:picMkLst>
            <pc:docMk/>
            <pc:sldMk cId="162191047" sldId="256"/>
            <ac:picMk id="9" creationId="{BC72A006-DE53-46FD-B921-3F7EC638EF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94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57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18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09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91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89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2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0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05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5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39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CF1F0-AA22-4E8B-A6FC-1AA39252884B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326CB-E8FC-4444-B576-825B1721B5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0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5EEBB0-0D63-41DD-A96F-BA27B1D2FEA2}"/>
              </a:ext>
            </a:extLst>
          </p:cNvPr>
          <p:cNvSpPr/>
          <p:nvPr/>
        </p:nvSpPr>
        <p:spPr>
          <a:xfrm>
            <a:off x="193183" y="167425"/>
            <a:ext cx="7199289" cy="10354614"/>
          </a:xfrm>
          <a:prstGeom prst="rect">
            <a:avLst/>
          </a:prstGeom>
          <a:noFill/>
          <a:ln w="381000">
            <a:solidFill>
              <a:srgbClr val="F6A6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16DE293-A130-4280-9B4F-12C1D645ED9C}"/>
              </a:ext>
            </a:extLst>
          </p:cNvPr>
          <p:cNvSpPr txBox="1"/>
          <p:nvPr/>
        </p:nvSpPr>
        <p:spPr>
          <a:xfrm>
            <a:off x="644236" y="670241"/>
            <a:ext cx="623454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i="1" dirty="0">
                <a:solidFill>
                  <a:srgbClr val="CF1F4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NOM DU PROJET</a:t>
            </a:r>
          </a:p>
          <a:p>
            <a:pPr algn="ctr"/>
            <a:r>
              <a:rPr lang="fr-FR" sz="2800" b="1" i="1" dirty="0">
                <a:solidFill>
                  <a:srgbClr val="CF1F4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« Mon ESS à l’Ecole »</a:t>
            </a:r>
          </a:p>
        </p:txBody>
      </p:sp>
      <p:sp>
        <p:nvSpPr>
          <p:cNvPr id="6" name="Rectangle à coins arrondis 11">
            <a:extLst>
              <a:ext uri="{FF2B5EF4-FFF2-40B4-BE49-F238E27FC236}">
                <a16:creationId xmlns:a16="http://schemas.microsoft.com/office/drawing/2014/main" id="{DE1E8C26-B6BF-4889-AE5F-938643B64B6E}"/>
              </a:ext>
            </a:extLst>
          </p:cNvPr>
          <p:cNvSpPr/>
          <p:nvPr/>
        </p:nvSpPr>
        <p:spPr>
          <a:xfrm>
            <a:off x="763134" y="1955888"/>
            <a:ext cx="5964072" cy="3291212"/>
          </a:xfrm>
          <a:prstGeom prst="roundRect">
            <a:avLst/>
          </a:prstGeom>
          <a:noFill/>
          <a:ln>
            <a:solidFill>
              <a:srgbClr val="009F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8D54E8E1-647E-4B8D-8AE1-EB7B57470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042" y="9356320"/>
            <a:ext cx="1790678" cy="88419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15B82DD-BF51-4DED-A1F2-0713BD52B4AE}"/>
              </a:ext>
            </a:extLst>
          </p:cNvPr>
          <p:cNvSpPr txBox="1"/>
          <p:nvPr/>
        </p:nvSpPr>
        <p:spPr>
          <a:xfrm>
            <a:off x="809288" y="6040668"/>
            <a:ext cx="564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Ecrire ici quelques lignes de présentation du projet</a:t>
            </a:r>
          </a:p>
        </p:txBody>
      </p:sp>
      <p:pic>
        <p:nvPicPr>
          <p:cNvPr id="9" name="Google Shape;120;p17" descr="LOGO LESPER">
            <a:extLst>
              <a:ext uri="{FF2B5EF4-FFF2-40B4-BE49-F238E27FC236}">
                <a16:creationId xmlns:a16="http://schemas.microsoft.com/office/drawing/2014/main" id="{BC72A006-DE53-46FD-B921-3F7EC638EFD1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96274" y="9582563"/>
            <a:ext cx="1249038" cy="42767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C6CF52C-4C38-4800-9298-1019F478DC7B}"/>
              </a:ext>
            </a:extLst>
          </p:cNvPr>
          <p:cNvSpPr txBox="1"/>
          <p:nvPr/>
        </p:nvSpPr>
        <p:spPr>
          <a:xfrm>
            <a:off x="890805" y="9534790"/>
            <a:ext cx="873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LOGO </a:t>
            </a:r>
          </a:p>
          <a:p>
            <a:r>
              <a:rPr lang="fr-FR" dirty="0"/>
              <a:t>PROJET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4BE9E2-A69F-4049-BFA5-32BB9C623097}"/>
              </a:ext>
            </a:extLst>
          </p:cNvPr>
          <p:cNvSpPr/>
          <p:nvPr/>
        </p:nvSpPr>
        <p:spPr>
          <a:xfrm>
            <a:off x="5194433" y="9411680"/>
            <a:ext cx="1578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1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Classe</a:t>
            </a:r>
          </a:p>
          <a:p>
            <a:pPr algn="r"/>
            <a:r>
              <a:rPr lang="fr-FR" sz="11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Établissement</a:t>
            </a:r>
          </a:p>
          <a:p>
            <a:pPr algn="r"/>
            <a:r>
              <a:rPr lang="fr-FR" sz="11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Ville</a:t>
            </a:r>
          </a:p>
          <a:p>
            <a:pPr algn="r"/>
            <a:r>
              <a:rPr lang="fr-FR" sz="11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académie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E8B1562-D81F-4631-9B84-9811688BA6D9}"/>
              </a:ext>
            </a:extLst>
          </p:cNvPr>
          <p:cNvSpPr txBox="1"/>
          <p:nvPr/>
        </p:nvSpPr>
        <p:spPr>
          <a:xfrm>
            <a:off x="1062994" y="5417983"/>
            <a:ext cx="5386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i="1" dirty="0"/>
              <a:t>Le projet sur les réseaux sociaux – FB, Tweeter, Insta</a:t>
            </a:r>
          </a:p>
        </p:txBody>
      </p:sp>
      <p:pic>
        <p:nvPicPr>
          <p:cNvPr id="15" name="Image 14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BD42595F-8A3E-43EA-8F9B-CFA43E25FA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6" y="771121"/>
            <a:ext cx="952500" cy="762000"/>
          </a:xfrm>
          <a:prstGeom prst="rect">
            <a:avLst/>
          </a:prstGeom>
        </p:spPr>
      </p:pic>
      <p:pic>
        <p:nvPicPr>
          <p:cNvPr id="18" name="Image 17" descr="Une image contenant objet, horloge&#10;&#10;Description générée automatiquement">
            <a:extLst>
              <a:ext uri="{FF2B5EF4-FFF2-40B4-BE49-F238E27FC236}">
                <a16:creationId xmlns:a16="http://schemas.microsoft.com/office/drawing/2014/main" id="{4D7FB812-507B-4599-8913-FBD42F0A0A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953" y="771121"/>
            <a:ext cx="952500" cy="762000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A73E2E3-72FB-4F82-9B54-8EAC2C2E2C0F}"/>
              </a:ext>
            </a:extLst>
          </p:cNvPr>
          <p:cNvSpPr txBox="1"/>
          <p:nvPr/>
        </p:nvSpPr>
        <p:spPr>
          <a:xfrm>
            <a:off x="2589337" y="2921300"/>
            <a:ext cx="3394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PHOTO DU PROJET/objet</a:t>
            </a:r>
          </a:p>
        </p:txBody>
      </p:sp>
    </p:spTree>
    <p:extLst>
      <p:ext uri="{BB962C8B-B14F-4D97-AF65-F5344CB8AC3E}">
        <p14:creationId xmlns:p14="http://schemas.microsoft.com/office/powerpoint/2010/main" val="1621910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40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L'ESPER Association</dc:creator>
  <cp:lastModifiedBy>L'ESPER Association</cp:lastModifiedBy>
  <cp:revision>3</cp:revision>
  <cp:lastPrinted>2020-02-18T13:05:08Z</cp:lastPrinted>
  <dcterms:created xsi:type="dcterms:W3CDTF">2020-02-14T10:32:43Z</dcterms:created>
  <dcterms:modified xsi:type="dcterms:W3CDTF">2020-03-11T10:08:07Z</dcterms:modified>
</cp:coreProperties>
</file>